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lvl1pPr algn="ctr" defTabSz="584200">
      <a:defRPr sz="3600">
        <a:solidFill>
          <a:srgbClr val="535353"/>
        </a:solidFill>
        <a:latin typeface="+mn-lt"/>
        <a:ea typeface="+mn-ea"/>
        <a:cs typeface="+mn-cs"/>
        <a:sym typeface="Gill Sans Light"/>
      </a:defRPr>
    </a:lvl1pPr>
    <a:lvl2pPr indent="228600" algn="ctr" defTabSz="584200">
      <a:defRPr sz="3600">
        <a:solidFill>
          <a:srgbClr val="535353"/>
        </a:solidFill>
        <a:latin typeface="+mn-lt"/>
        <a:ea typeface="+mn-ea"/>
        <a:cs typeface="+mn-cs"/>
        <a:sym typeface="Gill Sans Light"/>
      </a:defRPr>
    </a:lvl2pPr>
    <a:lvl3pPr indent="457200" algn="ctr" defTabSz="584200">
      <a:defRPr sz="3600">
        <a:solidFill>
          <a:srgbClr val="535353"/>
        </a:solidFill>
        <a:latin typeface="+mn-lt"/>
        <a:ea typeface="+mn-ea"/>
        <a:cs typeface="+mn-cs"/>
        <a:sym typeface="Gill Sans Light"/>
      </a:defRPr>
    </a:lvl3pPr>
    <a:lvl4pPr indent="685800" algn="ctr" defTabSz="584200">
      <a:defRPr sz="3600">
        <a:solidFill>
          <a:srgbClr val="535353"/>
        </a:solidFill>
        <a:latin typeface="+mn-lt"/>
        <a:ea typeface="+mn-ea"/>
        <a:cs typeface="+mn-cs"/>
        <a:sym typeface="Gill Sans Light"/>
      </a:defRPr>
    </a:lvl4pPr>
    <a:lvl5pPr indent="914400" algn="ctr" defTabSz="584200">
      <a:defRPr sz="3600">
        <a:solidFill>
          <a:srgbClr val="535353"/>
        </a:solidFill>
        <a:latin typeface="+mn-lt"/>
        <a:ea typeface="+mn-ea"/>
        <a:cs typeface="+mn-cs"/>
        <a:sym typeface="Gill Sans Light"/>
      </a:defRPr>
    </a:lvl5pPr>
    <a:lvl6pPr indent="1143000" algn="ctr" defTabSz="584200">
      <a:defRPr sz="3600">
        <a:solidFill>
          <a:srgbClr val="535353"/>
        </a:solidFill>
        <a:latin typeface="+mn-lt"/>
        <a:ea typeface="+mn-ea"/>
        <a:cs typeface="+mn-cs"/>
        <a:sym typeface="Gill Sans Light"/>
      </a:defRPr>
    </a:lvl6pPr>
    <a:lvl7pPr indent="1371600" algn="ctr" defTabSz="584200">
      <a:defRPr sz="3600">
        <a:solidFill>
          <a:srgbClr val="535353"/>
        </a:solidFill>
        <a:latin typeface="+mn-lt"/>
        <a:ea typeface="+mn-ea"/>
        <a:cs typeface="+mn-cs"/>
        <a:sym typeface="Gill Sans Light"/>
      </a:defRPr>
    </a:lvl7pPr>
    <a:lvl8pPr indent="1600200" algn="ctr" defTabSz="584200">
      <a:defRPr sz="3600">
        <a:solidFill>
          <a:srgbClr val="535353"/>
        </a:solidFill>
        <a:latin typeface="+mn-lt"/>
        <a:ea typeface="+mn-ea"/>
        <a:cs typeface="+mn-cs"/>
        <a:sym typeface="Gill Sans Light"/>
      </a:defRPr>
    </a:lvl8pPr>
    <a:lvl9pPr indent="1828800" algn="ctr" defTabSz="584200">
      <a:defRPr sz="3600">
        <a:solidFill>
          <a:srgbClr val="535353"/>
        </a:solidFill>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D455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rgbClr val="3D4553"/>
              </a:solidFill>
              <a:prstDash val="solid"/>
              <a:miter lim="400000"/>
            </a:ln>
          </a:insideH>
          <a:insideV>
            <a:ln w="12700" cap="flat">
              <a:noFill/>
              <a:miter lim="400000"/>
            </a:ln>
          </a:insideV>
        </a:tcBdr>
        <a:fill>
          <a:solidFill>
            <a:srgbClr val="606B7E"/>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355600" y="2044700"/>
            <a:ext cx="12293600" cy="32385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6" name="Shape 6"/>
          <p:cNvSpPr/>
          <p:nvPr>
            <p:ph type="body"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908800"/>
            <a:ext cx="104648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355600" y="3251200"/>
            <a:ext cx="12293600" cy="32385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355600" y="1016000"/>
            <a:ext cx="5892800" cy="3886200"/>
          </a:xfrm>
          <a:prstGeom prst="rect">
            <a:avLst/>
          </a:prstGeom>
        </p:spPr>
        <p:txBody>
          <a:bodyPr anchor="b"/>
          <a:lstStyle/>
          <a:p>
            <a:pPr lvl="0">
              <a:defRPr cap="none" sz="1800">
                <a:solidFill>
                  <a:srgbClr val="000000"/>
                </a:solidFill>
              </a:defRPr>
            </a:pPr>
            <a:r>
              <a:rPr cap="all" sz="7200">
                <a:solidFill>
                  <a:srgbClr val="535353"/>
                </a:solidFill>
              </a:rPr>
              <a:t>Title Text</a:t>
            </a:r>
          </a:p>
        </p:txBody>
      </p:sp>
      <p:sp>
        <p:nvSpPr>
          <p:cNvPr id="14" name="Shape 14"/>
          <p:cNvSpPr/>
          <p:nvPr>
            <p:ph type="body" idx="1"/>
          </p:nvPr>
        </p:nvSpPr>
        <p:spPr>
          <a:xfrm>
            <a:off x="355600" y="4889500"/>
            <a:ext cx="5892800" cy="3886200"/>
          </a:xfrm>
          <a:prstGeom prst="rect">
            <a:avLst/>
          </a:prstGeom>
        </p:spPr>
        <p:txBody>
          <a:bodyPr anchor="t"/>
          <a:lstStyle>
            <a:lvl1pPr marL="0" indent="0" algn="ctr">
              <a:lnSpc>
                <a:spcPct val="100000"/>
              </a:lnSpc>
              <a:spcBef>
                <a:spcPts val="0"/>
              </a:spcBef>
              <a:buSzTx/>
              <a:buNone/>
              <a:defRPr sz="3800"/>
            </a:lvl1pPr>
            <a:lvl2pPr marL="0" indent="228600" algn="ctr">
              <a:lnSpc>
                <a:spcPct val="100000"/>
              </a:lnSpc>
              <a:spcBef>
                <a:spcPts val="0"/>
              </a:spcBef>
              <a:buSzTx/>
              <a:buNone/>
              <a:defRPr sz="3800"/>
            </a:lvl2pPr>
            <a:lvl3pPr marL="0" indent="457200" algn="ctr">
              <a:lnSpc>
                <a:spcPct val="100000"/>
              </a:lnSpc>
              <a:spcBef>
                <a:spcPts val="0"/>
              </a:spcBef>
              <a:buSzTx/>
              <a:buNone/>
              <a:defRPr sz="3800"/>
            </a:lvl3pPr>
            <a:lvl4pPr marL="0" indent="685800" algn="ctr">
              <a:lnSpc>
                <a:spcPct val="100000"/>
              </a:lnSpc>
              <a:spcBef>
                <a:spcPts val="0"/>
              </a:spcBef>
              <a:buSzTx/>
              <a:buNone/>
              <a:defRPr sz="3800"/>
            </a:lvl4pPr>
            <a:lvl5pPr marL="0" indent="914400" algn="ctr">
              <a:lnSpc>
                <a:spcPct val="100000"/>
              </a:lnSpc>
              <a:spcBef>
                <a:spcPts val="0"/>
              </a:spcBef>
              <a:buSzTx/>
              <a:buNone/>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22" name="Shape 22"/>
          <p:cNvSpPr/>
          <p:nvPr>
            <p:ph type="body" idx="1"/>
          </p:nvPr>
        </p:nvSpPr>
        <p:spPr>
          <a:xfrm>
            <a:off x="355600" y="2730500"/>
            <a:ext cx="5892800" cy="6299200"/>
          </a:xfrm>
          <a:prstGeom prst="rect">
            <a:avLst/>
          </a:prstGeom>
        </p:spPr>
        <p:txBody>
          <a:bodyPr/>
          <a:lstStyle>
            <a:lvl1pPr marL="431800" indent="-431800">
              <a:lnSpc>
                <a:spcPct val="100000"/>
              </a:lnSpc>
              <a:spcBef>
                <a:spcPts val="3800"/>
              </a:spcBef>
              <a:defRPr sz="3800"/>
            </a:lvl1pPr>
            <a:lvl2pPr marL="863600" indent="-431800">
              <a:lnSpc>
                <a:spcPct val="100000"/>
              </a:lnSpc>
              <a:spcBef>
                <a:spcPts val="3800"/>
              </a:spcBef>
              <a:defRPr sz="3800"/>
            </a:lvl2pPr>
            <a:lvl3pPr marL="1295400" indent="-431800">
              <a:lnSpc>
                <a:spcPct val="100000"/>
              </a:lnSpc>
              <a:spcBef>
                <a:spcPts val="3800"/>
              </a:spcBef>
              <a:defRPr sz="3800"/>
            </a:lvl3pPr>
            <a:lvl4pPr marL="1727200" indent="-431800">
              <a:lnSpc>
                <a:spcPct val="100000"/>
              </a:lnSpc>
              <a:spcBef>
                <a:spcPts val="3800"/>
              </a:spcBef>
              <a:defRPr sz="3800"/>
            </a:lvl4pPr>
            <a:lvl5pPr marL="2159000" indent="-431800">
              <a:lnSpc>
                <a:spcPct val="100000"/>
              </a:lnSpc>
              <a:spcBef>
                <a:spcPts val="3800"/>
              </a:spcBef>
              <a:defRPr sz="3800"/>
            </a:lvl5p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762000" y="762000"/>
            <a:ext cx="11468100" cy="8216900"/>
          </a:xfrm>
          <a:prstGeom prst="rect">
            <a:avLst/>
          </a:prstGeom>
        </p:spPr>
        <p:txBody>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z="1800">
                <a:solidFill>
                  <a:srgbClr val="000000"/>
                </a:solidFill>
              </a:defRPr>
            </a:pPr>
            <a:r>
              <a:rPr cap="all" sz="7200">
                <a:solidFill>
                  <a:srgbClr val="535353"/>
                </a:solidFill>
              </a:rPr>
              <a:t>Title Text</a:t>
            </a:r>
          </a:p>
        </p:txBody>
      </p:sp>
      <p:sp>
        <p:nvSpPr>
          <p:cNvPr id="3" name="Shape 3"/>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4600">
                <a:solidFill>
                  <a:srgbClr val="535353"/>
                </a:solidFill>
              </a:rPr>
              <a:t>Body Level One</a:t>
            </a:r>
            <a:endParaRPr sz="4600">
              <a:solidFill>
                <a:srgbClr val="535353"/>
              </a:solidFill>
            </a:endParaRPr>
          </a:p>
          <a:p>
            <a:pPr lvl="1">
              <a:defRPr sz="1800">
                <a:solidFill>
                  <a:srgbClr val="000000"/>
                </a:solidFill>
              </a:defRPr>
            </a:pPr>
            <a:r>
              <a:rPr sz="4600">
                <a:solidFill>
                  <a:srgbClr val="535353"/>
                </a:solidFill>
              </a:rPr>
              <a:t>Body Level Two</a:t>
            </a:r>
            <a:endParaRPr sz="4600">
              <a:solidFill>
                <a:srgbClr val="535353"/>
              </a:solidFill>
            </a:endParaRPr>
          </a:p>
          <a:p>
            <a:pPr lvl="2">
              <a:defRPr sz="1800">
                <a:solidFill>
                  <a:srgbClr val="000000"/>
                </a:solidFill>
              </a:defRPr>
            </a:pPr>
            <a:r>
              <a:rPr sz="4600">
                <a:solidFill>
                  <a:srgbClr val="535353"/>
                </a:solidFill>
              </a:rPr>
              <a:t>Body Level Three</a:t>
            </a:r>
            <a:endParaRPr sz="4600">
              <a:solidFill>
                <a:srgbClr val="535353"/>
              </a:solidFill>
            </a:endParaRPr>
          </a:p>
          <a:p>
            <a:pPr lvl="3">
              <a:defRPr sz="1800">
                <a:solidFill>
                  <a:srgbClr val="000000"/>
                </a:solidFill>
              </a:defRPr>
            </a:pPr>
            <a:r>
              <a:rPr sz="4600">
                <a:solidFill>
                  <a:srgbClr val="535353"/>
                </a:solidFill>
              </a:rPr>
              <a:t>Body Level Four</a:t>
            </a:r>
            <a:endParaRPr sz="4600">
              <a:solidFill>
                <a:srgbClr val="535353"/>
              </a:solidFill>
            </a:endParaRPr>
          </a:p>
          <a:p>
            <a:pPr lvl="4">
              <a:defRPr sz="1800">
                <a:solidFill>
                  <a:srgbClr val="000000"/>
                </a:solidFill>
              </a:defRPr>
            </a:pPr>
            <a:r>
              <a:rPr sz="46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cap="all" sz="7200">
          <a:solidFill>
            <a:srgbClr val="535353"/>
          </a:solidFill>
          <a:latin typeface="+mn-lt"/>
          <a:ea typeface="+mn-ea"/>
          <a:cs typeface="+mn-cs"/>
          <a:sym typeface="Gill Sans Light"/>
        </a:defRPr>
      </a:lvl1pPr>
      <a:lvl2pPr indent="228600" algn="ctr" defTabSz="584200">
        <a:defRPr cap="all" sz="7200">
          <a:solidFill>
            <a:srgbClr val="535353"/>
          </a:solidFill>
          <a:latin typeface="+mn-lt"/>
          <a:ea typeface="+mn-ea"/>
          <a:cs typeface="+mn-cs"/>
          <a:sym typeface="Gill Sans Light"/>
        </a:defRPr>
      </a:lvl2pPr>
      <a:lvl3pPr indent="457200" algn="ctr" defTabSz="584200">
        <a:defRPr cap="all" sz="7200">
          <a:solidFill>
            <a:srgbClr val="535353"/>
          </a:solidFill>
          <a:latin typeface="+mn-lt"/>
          <a:ea typeface="+mn-ea"/>
          <a:cs typeface="+mn-cs"/>
          <a:sym typeface="Gill Sans Light"/>
        </a:defRPr>
      </a:lvl3pPr>
      <a:lvl4pPr indent="685800" algn="ctr" defTabSz="584200">
        <a:defRPr cap="all" sz="7200">
          <a:solidFill>
            <a:srgbClr val="535353"/>
          </a:solidFill>
          <a:latin typeface="+mn-lt"/>
          <a:ea typeface="+mn-ea"/>
          <a:cs typeface="+mn-cs"/>
          <a:sym typeface="Gill Sans Light"/>
        </a:defRPr>
      </a:lvl4pPr>
      <a:lvl5pPr indent="914400" algn="ctr" defTabSz="584200">
        <a:defRPr cap="all" sz="7200">
          <a:solidFill>
            <a:srgbClr val="535353"/>
          </a:solidFill>
          <a:latin typeface="+mn-lt"/>
          <a:ea typeface="+mn-ea"/>
          <a:cs typeface="+mn-cs"/>
          <a:sym typeface="Gill Sans Light"/>
        </a:defRPr>
      </a:lvl5pPr>
      <a:lvl6pPr indent="1143000" algn="ctr" defTabSz="584200">
        <a:defRPr cap="all" sz="7200">
          <a:solidFill>
            <a:srgbClr val="535353"/>
          </a:solidFill>
          <a:latin typeface="+mn-lt"/>
          <a:ea typeface="+mn-ea"/>
          <a:cs typeface="+mn-cs"/>
          <a:sym typeface="Gill Sans Light"/>
        </a:defRPr>
      </a:lvl6pPr>
      <a:lvl7pPr indent="1371600" algn="ctr" defTabSz="584200">
        <a:defRPr cap="all" sz="7200">
          <a:solidFill>
            <a:srgbClr val="535353"/>
          </a:solidFill>
          <a:latin typeface="+mn-lt"/>
          <a:ea typeface="+mn-ea"/>
          <a:cs typeface="+mn-cs"/>
          <a:sym typeface="Gill Sans Light"/>
        </a:defRPr>
      </a:lvl7pPr>
      <a:lvl8pPr indent="1600200" algn="ctr" defTabSz="584200">
        <a:defRPr cap="all" sz="7200">
          <a:solidFill>
            <a:srgbClr val="535353"/>
          </a:solidFill>
          <a:latin typeface="+mn-lt"/>
          <a:ea typeface="+mn-ea"/>
          <a:cs typeface="+mn-cs"/>
          <a:sym typeface="Gill Sans Light"/>
        </a:defRPr>
      </a:lvl8pPr>
      <a:lvl9pPr indent="1828800" algn="ctr" defTabSz="584200">
        <a:defRPr cap="all" sz="7200">
          <a:solidFill>
            <a:srgbClr val="535353"/>
          </a:solidFill>
          <a:latin typeface="+mn-lt"/>
          <a:ea typeface="+mn-ea"/>
          <a:cs typeface="+mn-cs"/>
          <a:sym typeface="Gill Sans Light"/>
        </a:defRPr>
      </a:lvl9pPr>
    </p:titleStyle>
    <p:bodyStyle>
      <a:lvl1pPr marL="520700" indent="-520700" defTabSz="584200">
        <a:lnSpc>
          <a:spcPct val="120000"/>
        </a:lnSpc>
        <a:spcBef>
          <a:spcPts val="4600"/>
        </a:spcBef>
        <a:buSzPct val="82000"/>
        <a:buChar char="•"/>
        <a:defRPr sz="4600">
          <a:solidFill>
            <a:srgbClr val="535353"/>
          </a:solidFill>
          <a:latin typeface="+mn-lt"/>
          <a:ea typeface="+mn-ea"/>
          <a:cs typeface="+mn-cs"/>
          <a:sym typeface="Gill Sans Light"/>
        </a:defRPr>
      </a:lvl1pPr>
      <a:lvl2pPr marL="1041400" indent="-520700" defTabSz="584200">
        <a:lnSpc>
          <a:spcPct val="120000"/>
        </a:lnSpc>
        <a:spcBef>
          <a:spcPts val="4600"/>
        </a:spcBef>
        <a:buSzPct val="82000"/>
        <a:buChar char="•"/>
        <a:defRPr sz="4600">
          <a:solidFill>
            <a:srgbClr val="535353"/>
          </a:solidFill>
          <a:latin typeface="+mn-lt"/>
          <a:ea typeface="+mn-ea"/>
          <a:cs typeface="+mn-cs"/>
          <a:sym typeface="Gill Sans Light"/>
        </a:defRPr>
      </a:lvl2pPr>
      <a:lvl3pPr marL="1562100" indent="-520700" defTabSz="584200">
        <a:lnSpc>
          <a:spcPct val="120000"/>
        </a:lnSpc>
        <a:spcBef>
          <a:spcPts val="4600"/>
        </a:spcBef>
        <a:buSzPct val="82000"/>
        <a:buChar char="•"/>
        <a:defRPr sz="4600">
          <a:solidFill>
            <a:srgbClr val="535353"/>
          </a:solidFill>
          <a:latin typeface="+mn-lt"/>
          <a:ea typeface="+mn-ea"/>
          <a:cs typeface="+mn-cs"/>
          <a:sym typeface="Gill Sans Light"/>
        </a:defRPr>
      </a:lvl3pPr>
      <a:lvl4pPr marL="2082800" indent="-520700" defTabSz="584200">
        <a:lnSpc>
          <a:spcPct val="120000"/>
        </a:lnSpc>
        <a:spcBef>
          <a:spcPts val="4600"/>
        </a:spcBef>
        <a:buSzPct val="82000"/>
        <a:buChar char="•"/>
        <a:defRPr sz="4600">
          <a:solidFill>
            <a:srgbClr val="535353"/>
          </a:solidFill>
          <a:latin typeface="+mn-lt"/>
          <a:ea typeface="+mn-ea"/>
          <a:cs typeface="+mn-cs"/>
          <a:sym typeface="Gill Sans Light"/>
        </a:defRPr>
      </a:lvl4pPr>
      <a:lvl5pPr marL="2603500" indent="-520700" defTabSz="584200">
        <a:lnSpc>
          <a:spcPct val="120000"/>
        </a:lnSpc>
        <a:spcBef>
          <a:spcPts val="4600"/>
        </a:spcBef>
        <a:buSzPct val="82000"/>
        <a:buChar char="•"/>
        <a:defRPr sz="4600">
          <a:solidFill>
            <a:srgbClr val="535353"/>
          </a:solidFill>
          <a:latin typeface="+mn-lt"/>
          <a:ea typeface="+mn-ea"/>
          <a:cs typeface="+mn-cs"/>
          <a:sym typeface="Gill Sans Light"/>
        </a:defRPr>
      </a:lvl5pPr>
      <a:lvl6pPr marL="3124200" indent="-520700" defTabSz="584200">
        <a:lnSpc>
          <a:spcPct val="120000"/>
        </a:lnSpc>
        <a:spcBef>
          <a:spcPts val="4600"/>
        </a:spcBef>
        <a:buSzPct val="82000"/>
        <a:buChar char="•"/>
        <a:defRPr sz="4600">
          <a:solidFill>
            <a:srgbClr val="535353"/>
          </a:solidFill>
          <a:latin typeface="+mn-lt"/>
          <a:ea typeface="+mn-ea"/>
          <a:cs typeface="+mn-cs"/>
          <a:sym typeface="Gill Sans Light"/>
        </a:defRPr>
      </a:lvl6pPr>
      <a:lvl7pPr marL="3644900" indent="-520700" defTabSz="584200">
        <a:lnSpc>
          <a:spcPct val="120000"/>
        </a:lnSpc>
        <a:spcBef>
          <a:spcPts val="4600"/>
        </a:spcBef>
        <a:buSzPct val="82000"/>
        <a:buChar char="•"/>
        <a:defRPr sz="4600">
          <a:solidFill>
            <a:srgbClr val="535353"/>
          </a:solidFill>
          <a:latin typeface="+mn-lt"/>
          <a:ea typeface="+mn-ea"/>
          <a:cs typeface="+mn-cs"/>
          <a:sym typeface="Gill Sans Light"/>
        </a:defRPr>
      </a:lvl7pPr>
      <a:lvl8pPr marL="4165600" indent="-520700" defTabSz="584200">
        <a:lnSpc>
          <a:spcPct val="120000"/>
        </a:lnSpc>
        <a:spcBef>
          <a:spcPts val="4600"/>
        </a:spcBef>
        <a:buSzPct val="82000"/>
        <a:buChar char="•"/>
        <a:defRPr sz="4600">
          <a:solidFill>
            <a:srgbClr val="535353"/>
          </a:solidFill>
          <a:latin typeface="+mn-lt"/>
          <a:ea typeface="+mn-ea"/>
          <a:cs typeface="+mn-cs"/>
          <a:sym typeface="Gill Sans Light"/>
        </a:defRPr>
      </a:lvl8pPr>
      <a:lvl9pPr marL="4686300" indent="-520700" defTabSz="584200">
        <a:lnSpc>
          <a:spcPct val="120000"/>
        </a:lnSpc>
        <a:spcBef>
          <a:spcPts val="4600"/>
        </a:spcBef>
        <a:buSzPct val="82000"/>
        <a:buChar char="•"/>
        <a:defRPr sz="46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1132752" y="-2943435"/>
            <a:ext cx="11043858" cy="5289104"/>
          </a:xfrm>
          <a:prstGeom prst="rect">
            <a:avLst/>
          </a:prstGeom>
        </p:spPr>
        <p:txBody>
          <a:bodyPr/>
          <a:lstStyle>
            <a:lvl1pPr>
              <a:defRPr sz="8500"/>
            </a:lvl1pPr>
          </a:lstStyle>
          <a:p>
            <a:pPr lvl="0">
              <a:defRPr cap="none" sz="1800">
                <a:solidFill>
                  <a:srgbClr val="000000"/>
                </a:solidFill>
              </a:defRPr>
            </a:pPr>
            <a:r>
              <a:rPr cap="all" sz="8500">
                <a:solidFill>
                  <a:srgbClr val="535353"/>
                </a:solidFill>
              </a:rPr>
              <a:t>Bonus plan</a:t>
            </a:r>
          </a:p>
        </p:txBody>
      </p:sp>
      <p:sp>
        <p:nvSpPr>
          <p:cNvPr id="33" name="Shape 33"/>
          <p:cNvSpPr/>
          <p:nvPr>
            <p:ph type="body" idx="1"/>
          </p:nvPr>
        </p:nvSpPr>
        <p:spPr>
          <a:xfrm>
            <a:off x="507880" y="2575124"/>
            <a:ext cx="12293601" cy="1295401"/>
          </a:xfrm>
          <a:prstGeom prst="rect">
            <a:avLst/>
          </a:prstGeom>
        </p:spPr>
        <p:txBody>
          <a:bodyPr/>
          <a:lstStyle>
            <a:lvl1pPr defTabSz="484886">
              <a:defRPr sz="4150"/>
            </a:lvl1pPr>
          </a:lstStyle>
          <a:p>
            <a:pPr lvl="0">
              <a:defRPr sz="1800">
                <a:solidFill>
                  <a:srgbClr val="000000"/>
                </a:solidFill>
              </a:defRPr>
            </a:pPr>
            <a:r>
              <a:rPr sz="4150">
                <a:solidFill>
                  <a:srgbClr val="535353"/>
                </a:solidFill>
              </a:rPr>
              <a:t>Living Solar Studio Roof</a:t>
            </a:r>
            <a:endParaRPr sz="4150">
              <a:solidFill>
                <a:srgbClr val="535353"/>
              </a:solidFill>
            </a:endParaRPr>
          </a:p>
        </p:txBody>
      </p:sp>
      <p:pic>
        <p:nvPicPr>
          <p:cNvPr id="34" name="3975F939-AEFF-4C60-9F99-1180FE54CDB4-L0-001.jpeg"/>
          <p:cNvPicPr/>
          <p:nvPr/>
        </p:nvPicPr>
        <p:blipFill>
          <a:blip r:embed="rId2">
            <a:extLst/>
          </a:blip>
          <a:srcRect l="10200" t="23819" r="5295" b="5620"/>
          <a:stretch>
            <a:fillRect/>
          </a:stretch>
        </p:blipFill>
        <p:spPr>
          <a:xfrm rot="10800000">
            <a:off x="4234083" y="3957828"/>
            <a:ext cx="4841109" cy="5389693"/>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 name="2E1B055A-884E-469E-BF30-7DFD266E9664-L0-001.jpeg"/>
          <p:cNvPicPr/>
          <p:nvPr/>
        </p:nvPicPr>
        <p:blipFill>
          <a:blip r:embed="rId2">
            <a:extLst/>
          </a:blip>
          <a:stretch>
            <a:fillRect/>
          </a:stretch>
        </p:blipFill>
        <p:spPr>
          <a:xfrm>
            <a:off x="0" y="0"/>
            <a:ext cx="13004801" cy="9753601"/>
          </a:xfrm>
          <a:prstGeom prst="rect">
            <a:avLst/>
          </a:prstGeom>
          <a:ln w="12700">
            <a:miter lim="400000"/>
          </a:ln>
        </p:spPr>
      </p:pic>
      <p:sp>
        <p:nvSpPr>
          <p:cNvPr id="37" name="Shape 37"/>
          <p:cNvSpPr/>
          <p:nvPr/>
        </p:nvSpPr>
        <p:spPr>
          <a:xfrm>
            <a:off x="-187593" y="585197"/>
            <a:ext cx="4687285"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solidFill>
                  <a:srgbClr val="FFFFFF"/>
                </a:solidFill>
              </a:defRPr>
            </a:lvl1pPr>
          </a:lstStyle>
          <a:p>
            <a:pPr lvl="0">
              <a:defRPr sz="1800">
                <a:solidFill>
                  <a:srgbClr val="000000"/>
                </a:solidFill>
              </a:defRPr>
            </a:pPr>
            <a:r>
              <a:rPr sz="5600">
                <a:solidFill>
                  <a:srgbClr val="FFFFFF"/>
                </a:solidFill>
              </a:rPr>
              <a:t>This is a model of just the roof </a:t>
            </a:r>
          </a:p>
        </p:txBody>
      </p:sp>
    </p:spTree>
  </p:cSld>
  <p:clrMapOvr>
    <a:masterClrMapping/>
  </p:clrMapOvr>
  <p:transition spd="slow" advClick="1">
    <p:blinds dir="vert"/>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4*#ppt_w"/>
                                          </p:val>
                                        </p:tav>
                                        <p:tav tm="100000">
                                          <p:val>
                                            <p:strVal val="#ppt_w"/>
                                          </p:val>
                                        </p:tav>
                                      </p:tavLst>
                                    </p:anim>
                                    <p:anim calcmode="lin" valueType="num">
                                      <p:cBhvr>
                                        <p:cTn id="8" dur="1000" fill="hold"/>
                                        <p:tgtEl>
                                          <p:spTgt spid="3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xfrm>
            <a:off x="2182972" y="254000"/>
            <a:ext cx="8638856" cy="854678"/>
          </a:xfrm>
          <a:prstGeom prst="rect">
            <a:avLst/>
          </a:prstGeom>
        </p:spPr>
        <p:txBody>
          <a:bodyPr/>
          <a:lstStyle>
            <a:lvl1pPr defTabSz="420624">
              <a:defRPr sz="5184"/>
            </a:lvl1pPr>
          </a:lstStyle>
          <a:p>
            <a:pPr lvl="0">
              <a:defRPr cap="none" sz="1800">
                <a:solidFill>
                  <a:srgbClr val="000000"/>
                </a:solidFill>
              </a:defRPr>
            </a:pPr>
            <a:r>
              <a:rPr cap="all" sz="5184">
                <a:solidFill>
                  <a:srgbClr val="535353"/>
                </a:solidFill>
              </a:rPr>
              <a:t>Materials list</a:t>
            </a:r>
          </a:p>
        </p:txBody>
      </p:sp>
      <p:sp>
        <p:nvSpPr>
          <p:cNvPr id="40" name="Shape 40"/>
          <p:cNvSpPr/>
          <p:nvPr>
            <p:ph type="body" idx="1"/>
          </p:nvPr>
        </p:nvSpPr>
        <p:spPr>
          <a:xfrm>
            <a:off x="1720066" y="1163463"/>
            <a:ext cx="9564667" cy="8169209"/>
          </a:xfrm>
          <a:prstGeom prst="rect">
            <a:avLst/>
          </a:prstGeom>
        </p:spPr>
        <p:txBody>
          <a:bodyPr/>
          <a:lstStyle/>
          <a:p>
            <a:pPr lvl="0" marL="330531" indent="-330531" defTabSz="233679">
              <a:spcBef>
                <a:spcPts val="1800"/>
              </a:spcBef>
              <a:defRPr sz="1800">
                <a:solidFill>
                  <a:srgbClr val="000000"/>
                </a:solidFill>
              </a:defRPr>
            </a:pPr>
            <a:r>
              <a:rPr sz="2920">
                <a:solidFill>
                  <a:srgbClr val="535353"/>
                </a:solidFill>
              </a:rPr>
              <a:t>Pond liner</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Root membrane</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Gravel</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Moisture blanket</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Wood chips</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Compost</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Top soil</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Hardy drought resistant plants</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Fencing</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 Ladders</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Irrigation system</a:t>
            </a:r>
            <a:endParaRPr sz="2920">
              <a:solidFill>
                <a:srgbClr val="535353"/>
              </a:solidFill>
            </a:endParaRPr>
          </a:p>
          <a:p>
            <a:pPr lvl="0" marL="330531" indent="-330531" defTabSz="233679">
              <a:spcBef>
                <a:spcPts val="1800"/>
              </a:spcBef>
              <a:defRPr sz="1800">
                <a:solidFill>
                  <a:srgbClr val="000000"/>
                </a:solidFill>
              </a:defRPr>
            </a:pPr>
            <a:r>
              <a:rPr sz="2920">
                <a:solidFill>
                  <a:srgbClr val="535353"/>
                </a:solidFill>
              </a:rPr>
              <a:t> </a:t>
            </a:r>
          </a:p>
        </p:txBody>
      </p:sp>
    </p:spTree>
  </p:cSld>
  <p:clrMapOvr>
    <a:masterClrMapping/>
  </p:clrMapOvr>
  <mc:AlternateContent xmlns:mc="http://schemas.openxmlformats.org/markup-compatibility/2006">
    <mc:Choice xmlns:p14="http://schemas.microsoft.com/office/powerpoint/2010/main" Requires="p14">
      <p:transition spd="slow" advClick="1">
        <p14:flip dir="r"/>
      </p:transition>
    </mc:Choice>
    <mc:Fallback>
      <p:transition xmlns:p14="http://schemas.microsoft.com/office/powerpoint/2010/main" spd="slow" advClick="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prstGeom prst="rect">
            <a:avLst/>
          </a:prstGeom>
        </p:spPr>
        <p:txBody>
          <a:bodyPr/>
          <a:lstStyle/>
          <a:p>
            <a:pPr lvl="0">
              <a:defRPr cap="none" sz="1800">
                <a:solidFill>
                  <a:srgbClr val="000000"/>
                </a:solidFill>
              </a:defRPr>
            </a:pPr>
            <a:r>
              <a:rPr cap="all" sz="7200">
                <a:solidFill>
                  <a:srgbClr val="535353"/>
                </a:solidFill>
              </a:rPr>
              <a:t>Budget</a:t>
            </a:r>
          </a:p>
        </p:txBody>
      </p:sp>
      <p:sp>
        <p:nvSpPr>
          <p:cNvPr id="43" name="Shape 43"/>
          <p:cNvSpPr/>
          <p:nvPr>
            <p:ph type="body" idx="1"/>
          </p:nvPr>
        </p:nvSpPr>
        <p:spPr>
          <a:xfrm>
            <a:off x="2243879" y="2151830"/>
            <a:ext cx="5991902" cy="7164466"/>
          </a:xfrm>
          <a:prstGeom prst="rect">
            <a:avLst/>
          </a:prstGeom>
        </p:spPr>
        <p:txBody>
          <a:bodyPr/>
          <a:lstStyle/>
          <a:p>
            <a:pPr lvl="0" marL="217901" indent="-217901" defTabSz="321310">
              <a:spcBef>
                <a:spcPts val="2500"/>
              </a:spcBef>
              <a:defRPr sz="1800">
                <a:solidFill>
                  <a:srgbClr val="000000"/>
                </a:solidFill>
              </a:defRPr>
            </a:pPr>
            <a:r>
              <a:rPr sz="1925">
                <a:solidFill>
                  <a:srgbClr val="535353"/>
                </a:solidFill>
              </a:rPr>
              <a:t>Pond liner = $68</a:t>
            </a:r>
            <a:endParaRPr sz="1925">
              <a:solidFill>
                <a:srgbClr val="535353"/>
              </a:solidFill>
            </a:endParaRPr>
          </a:p>
          <a:p>
            <a:pPr lvl="0" marL="217901" indent="-217901" defTabSz="321310">
              <a:spcBef>
                <a:spcPts val="2500"/>
              </a:spcBef>
              <a:defRPr sz="1800">
                <a:solidFill>
                  <a:srgbClr val="000000"/>
                </a:solidFill>
              </a:defRPr>
            </a:pPr>
            <a:r>
              <a:rPr sz="1925">
                <a:solidFill>
                  <a:srgbClr val="535353"/>
                </a:solidFill>
              </a:rPr>
              <a:t>Root membrane = $30</a:t>
            </a:r>
            <a:endParaRPr sz="1925">
              <a:solidFill>
                <a:srgbClr val="535353"/>
              </a:solidFill>
            </a:endParaRPr>
          </a:p>
          <a:p>
            <a:pPr lvl="0" marL="217901" indent="-217901" defTabSz="321310">
              <a:spcBef>
                <a:spcPts val="2500"/>
              </a:spcBef>
              <a:defRPr sz="1800">
                <a:solidFill>
                  <a:srgbClr val="000000"/>
                </a:solidFill>
              </a:defRPr>
            </a:pPr>
            <a:r>
              <a:rPr sz="1925">
                <a:solidFill>
                  <a:srgbClr val="535353"/>
                </a:solidFill>
              </a:rPr>
              <a:t>Gravel = $ 24</a:t>
            </a:r>
            <a:endParaRPr sz="1925">
              <a:solidFill>
                <a:srgbClr val="535353"/>
              </a:solidFill>
            </a:endParaRPr>
          </a:p>
          <a:p>
            <a:pPr lvl="0" marL="217901" indent="-217901" defTabSz="321310">
              <a:spcBef>
                <a:spcPts val="2500"/>
              </a:spcBef>
              <a:defRPr sz="1800">
                <a:solidFill>
                  <a:srgbClr val="000000"/>
                </a:solidFill>
              </a:defRPr>
            </a:pPr>
            <a:r>
              <a:rPr sz="1925">
                <a:solidFill>
                  <a:srgbClr val="535353"/>
                </a:solidFill>
              </a:rPr>
              <a:t>Moisture blanket = $50</a:t>
            </a:r>
            <a:endParaRPr sz="1925">
              <a:solidFill>
                <a:srgbClr val="535353"/>
              </a:solidFill>
            </a:endParaRPr>
          </a:p>
          <a:p>
            <a:pPr lvl="0" marL="217901" indent="-217901" defTabSz="321310">
              <a:spcBef>
                <a:spcPts val="2500"/>
              </a:spcBef>
              <a:defRPr sz="1800">
                <a:solidFill>
                  <a:srgbClr val="000000"/>
                </a:solidFill>
              </a:defRPr>
            </a:pPr>
            <a:r>
              <a:rPr sz="1925">
                <a:solidFill>
                  <a:srgbClr val="535353"/>
                </a:solidFill>
              </a:rPr>
              <a:t>Wood chips = $75</a:t>
            </a:r>
            <a:endParaRPr sz="1925">
              <a:solidFill>
                <a:srgbClr val="535353"/>
              </a:solidFill>
            </a:endParaRPr>
          </a:p>
          <a:p>
            <a:pPr lvl="0" marL="217901" indent="-217901" defTabSz="321310">
              <a:spcBef>
                <a:spcPts val="2500"/>
              </a:spcBef>
              <a:defRPr sz="1800">
                <a:solidFill>
                  <a:srgbClr val="000000"/>
                </a:solidFill>
              </a:defRPr>
            </a:pPr>
            <a:r>
              <a:rPr sz="1925">
                <a:solidFill>
                  <a:srgbClr val="535353"/>
                </a:solidFill>
              </a:rPr>
              <a:t>Compost = $40</a:t>
            </a:r>
            <a:endParaRPr sz="1925">
              <a:solidFill>
                <a:srgbClr val="535353"/>
              </a:solidFill>
            </a:endParaRPr>
          </a:p>
          <a:p>
            <a:pPr lvl="0" marL="217901" indent="-217901" defTabSz="321310">
              <a:spcBef>
                <a:spcPts val="2500"/>
              </a:spcBef>
              <a:defRPr sz="1800">
                <a:solidFill>
                  <a:srgbClr val="000000"/>
                </a:solidFill>
              </a:defRPr>
            </a:pPr>
            <a:r>
              <a:rPr sz="1925">
                <a:solidFill>
                  <a:srgbClr val="535353"/>
                </a:solidFill>
              </a:rPr>
              <a:t>Top soil = $55</a:t>
            </a:r>
            <a:endParaRPr sz="1925">
              <a:solidFill>
                <a:srgbClr val="535353"/>
              </a:solidFill>
            </a:endParaRPr>
          </a:p>
          <a:p>
            <a:pPr lvl="0" marL="217901" indent="-217901" defTabSz="321310">
              <a:spcBef>
                <a:spcPts val="2500"/>
              </a:spcBef>
              <a:defRPr sz="1800">
                <a:solidFill>
                  <a:srgbClr val="000000"/>
                </a:solidFill>
              </a:defRPr>
            </a:pPr>
            <a:r>
              <a:rPr sz="1925">
                <a:solidFill>
                  <a:srgbClr val="535353"/>
                </a:solidFill>
              </a:rPr>
              <a:t>Hardy drought resistant plants =  $100</a:t>
            </a:r>
            <a:endParaRPr sz="1925">
              <a:solidFill>
                <a:srgbClr val="535353"/>
              </a:solidFill>
            </a:endParaRPr>
          </a:p>
          <a:p>
            <a:pPr lvl="0" marL="217901" indent="-217901" defTabSz="321310">
              <a:spcBef>
                <a:spcPts val="2500"/>
              </a:spcBef>
              <a:defRPr sz="1800">
                <a:solidFill>
                  <a:srgbClr val="000000"/>
                </a:solidFill>
              </a:defRPr>
            </a:pPr>
            <a:r>
              <a:rPr sz="1925">
                <a:solidFill>
                  <a:srgbClr val="535353"/>
                </a:solidFill>
              </a:rPr>
              <a:t>Fencing =  $115</a:t>
            </a:r>
            <a:endParaRPr sz="1925">
              <a:solidFill>
                <a:srgbClr val="535353"/>
              </a:solidFill>
            </a:endParaRPr>
          </a:p>
          <a:p>
            <a:pPr lvl="0" marL="217901" indent="-217901" defTabSz="321310">
              <a:spcBef>
                <a:spcPts val="2500"/>
              </a:spcBef>
              <a:defRPr sz="1800">
                <a:solidFill>
                  <a:srgbClr val="000000"/>
                </a:solidFill>
              </a:defRPr>
            </a:pPr>
            <a:r>
              <a:rPr sz="1925">
                <a:solidFill>
                  <a:srgbClr val="535353"/>
                </a:solidFill>
              </a:rPr>
              <a:t> Ladders = $315</a:t>
            </a:r>
            <a:endParaRPr sz="1925">
              <a:solidFill>
                <a:srgbClr val="535353"/>
              </a:solidFill>
            </a:endParaRPr>
          </a:p>
          <a:p>
            <a:pPr lvl="0" marL="217901" indent="-217901" defTabSz="321310">
              <a:spcBef>
                <a:spcPts val="2500"/>
              </a:spcBef>
              <a:defRPr sz="1800">
                <a:solidFill>
                  <a:srgbClr val="000000"/>
                </a:solidFill>
              </a:defRPr>
            </a:pPr>
            <a:r>
              <a:rPr sz="1925">
                <a:solidFill>
                  <a:srgbClr val="535353"/>
                </a:solidFill>
              </a:rPr>
              <a:t>Irrigation system = $100 </a:t>
            </a:r>
          </a:p>
        </p:txBody>
      </p:sp>
      <p:sp>
        <p:nvSpPr>
          <p:cNvPr id="44" name="Shape 44"/>
          <p:cNvSpPr/>
          <p:nvPr/>
        </p:nvSpPr>
        <p:spPr>
          <a:xfrm>
            <a:off x="6665041" y="4099453"/>
            <a:ext cx="4532486"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vl1pPr>
          </a:lstStyle>
          <a:p>
            <a:pPr lvl="0">
              <a:defRPr sz="1800">
                <a:solidFill>
                  <a:srgbClr val="000000"/>
                </a:solidFill>
              </a:defRPr>
            </a:pPr>
            <a:r>
              <a:rPr sz="6000">
                <a:solidFill>
                  <a:srgbClr val="535353"/>
                </a:solidFill>
              </a:rPr>
              <a:t>Approx. $1,000</a:t>
            </a:r>
          </a:p>
        </p:txBody>
      </p:sp>
    </p:spTree>
  </p:cSld>
  <p:clrMapOvr>
    <a:masterClrMapping/>
  </p:clrMapOvr>
  <p:transition spd="slow" advClick="1">
    <p:push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lt" backwards="0">
                                    <p:tmAbs val="0"/>
                                  </p:iterate>
                                  <p:childTnLst>
                                    <p:set>
                                      <p:cBhvr>
                                        <p:cTn id="6" fill="hold"/>
                                        <p:tgtEl>
                                          <p:spTgt spid="44"/>
                                        </p:tgtEl>
                                        <p:attrNameLst>
                                          <p:attrName>style.visibility</p:attrName>
                                        </p:attrNameLst>
                                      </p:cBhvr>
                                      <p:to>
                                        <p:strVal val="visible"/>
                                      </p:to>
                                    </p:set>
                                    <p:anim calcmode="lin" valueType="num">
                                      <p:cBhvr>
                                        <p:cTn id="7" dur="1500" fill="hold"/>
                                        <p:tgtEl>
                                          <p:spTgt spid="44"/>
                                        </p:tgtEl>
                                        <p:attrNameLst>
                                          <p:attrName>ppt_x</p:attrName>
                                        </p:attrNameLst>
                                      </p:cBhvr>
                                      <p:tavLst>
                                        <p:tav tm="0">
                                          <p:val>
                                            <p:strVal val="0-#ppt_w/2"/>
                                          </p:val>
                                        </p:tav>
                                        <p:tav tm="100000">
                                          <p:val>
                                            <p:strVal val="#ppt_x"/>
                                          </p:val>
                                        </p:tav>
                                      </p:tavLst>
                                    </p:anim>
                                    <p:anim calcmode="lin" valueType="num">
                                      <p:cBhvr>
                                        <p:cTn id="8" dur="1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p>
            <a:pPr lvl="0">
              <a:defRPr cap="none" sz="1800">
                <a:solidFill>
                  <a:srgbClr val="000000"/>
                </a:solidFill>
              </a:defRPr>
            </a:pPr>
            <a:r>
              <a:rPr cap="all" sz="7200">
                <a:solidFill>
                  <a:srgbClr val="535353"/>
                </a:solidFill>
              </a:rPr>
              <a:t>Building steps</a:t>
            </a:r>
          </a:p>
        </p:txBody>
      </p:sp>
      <p:pic>
        <p:nvPicPr>
          <p:cNvPr id="47" name="19A05C22-68CE-4200-8A06-80A1260A7EBC-L0-001.gif"/>
          <p:cNvPicPr/>
          <p:nvPr/>
        </p:nvPicPr>
        <p:blipFill>
          <a:blip r:embed="rId2">
            <a:extLst/>
          </a:blip>
          <a:stretch>
            <a:fillRect/>
          </a:stretch>
        </p:blipFill>
        <p:spPr>
          <a:xfrm>
            <a:off x="646658" y="3357695"/>
            <a:ext cx="6726413" cy="5044810"/>
          </a:xfrm>
          <a:prstGeom prst="rect">
            <a:avLst/>
          </a:prstGeom>
          <a:ln w="12700">
            <a:miter lim="400000"/>
          </a:ln>
        </p:spPr>
      </p:pic>
      <p:sp>
        <p:nvSpPr>
          <p:cNvPr id="48" name="Shape 48"/>
          <p:cNvSpPr/>
          <p:nvPr/>
        </p:nvSpPr>
        <p:spPr>
          <a:xfrm>
            <a:off x="8071604" y="5048250"/>
            <a:ext cx="3976739"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600">
                <a:solidFill>
                  <a:srgbClr val="535353"/>
                </a:solidFill>
              </a:rPr>
              <a:t>Also install the ladders, fencing, and irrigation system  </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xfrm>
            <a:off x="355600" y="382071"/>
            <a:ext cx="12293600" cy="2438401"/>
          </a:xfrm>
          <a:prstGeom prst="rect">
            <a:avLst/>
          </a:prstGeom>
        </p:spPr>
        <p:txBody>
          <a:bodyPr/>
          <a:lstStyle/>
          <a:p>
            <a:pPr lvl="0">
              <a:defRPr cap="none" sz="1800">
                <a:solidFill>
                  <a:srgbClr val="000000"/>
                </a:solidFill>
              </a:defRPr>
            </a:pPr>
            <a:r>
              <a:rPr cap="all" sz="7200">
                <a:solidFill>
                  <a:srgbClr val="535353"/>
                </a:solidFill>
              </a:rPr>
              <a:t>Benefits </a:t>
            </a:r>
          </a:p>
        </p:txBody>
      </p:sp>
      <p:sp>
        <p:nvSpPr>
          <p:cNvPr id="51" name="Shape 51"/>
          <p:cNvSpPr/>
          <p:nvPr>
            <p:ph type="body" idx="1"/>
          </p:nvPr>
        </p:nvSpPr>
        <p:spPr>
          <a:xfrm>
            <a:off x="1069140" y="2327990"/>
            <a:ext cx="12293601" cy="6299201"/>
          </a:xfrm>
          <a:prstGeom prst="rect">
            <a:avLst/>
          </a:prstGeom>
        </p:spPr>
        <p:txBody>
          <a:bodyPr/>
          <a:lstStyle/>
          <a:p>
            <a:pPr lvl="0">
              <a:defRPr sz="1800">
                <a:solidFill>
                  <a:srgbClr val="000000"/>
                </a:solidFill>
              </a:defRPr>
            </a:pPr>
            <a:r>
              <a:rPr sz="4600">
                <a:solidFill>
                  <a:srgbClr val="535353"/>
                </a:solidFill>
              </a:rPr>
              <a:t>Provides great insulation</a:t>
            </a:r>
            <a:endParaRPr sz="4600">
              <a:solidFill>
                <a:srgbClr val="535353"/>
              </a:solidFill>
            </a:endParaRPr>
          </a:p>
          <a:p>
            <a:pPr lvl="0">
              <a:defRPr sz="1800">
                <a:solidFill>
                  <a:srgbClr val="000000"/>
                </a:solidFill>
              </a:defRPr>
            </a:pPr>
            <a:r>
              <a:rPr sz="4600">
                <a:solidFill>
                  <a:srgbClr val="535353"/>
                </a:solidFill>
              </a:rPr>
              <a:t>Help stormwater management </a:t>
            </a:r>
            <a:endParaRPr sz="4600">
              <a:solidFill>
                <a:srgbClr val="535353"/>
              </a:solidFill>
            </a:endParaRPr>
          </a:p>
          <a:p>
            <a:pPr lvl="0">
              <a:defRPr sz="1800">
                <a:solidFill>
                  <a:srgbClr val="000000"/>
                </a:solidFill>
              </a:defRPr>
            </a:pPr>
            <a:r>
              <a:rPr sz="4600">
                <a:solidFill>
                  <a:srgbClr val="535353"/>
                </a:solidFill>
              </a:rPr>
              <a:t>Aesthetically pleasing </a:t>
            </a:r>
            <a:endParaRPr sz="4600">
              <a:solidFill>
                <a:srgbClr val="535353"/>
              </a:solidFill>
            </a:endParaRPr>
          </a:p>
          <a:p>
            <a:pPr lvl="0">
              <a:defRPr sz="1800">
                <a:solidFill>
                  <a:srgbClr val="000000"/>
                </a:solidFill>
              </a:defRPr>
            </a:pPr>
            <a:r>
              <a:rPr sz="4600">
                <a:solidFill>
                  <a:srgbClr val="535353"/>
                </a:solidFill>
              </a:rPr>
              <a:t>Improve air quality </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xfrm>
            <a:off x="355599" y="254000"/>
            <a:ext cx="12293601" cy="2438401"/>
          </a:xfrm>
          <a:prstGeom prst="rect">
            <a:avLst/>
          </a:prstGeom>
        </p:spPr>
        <p:txBody>
          <a:bodyPr/>
          <a:lstStyle/>
          <a:p>
            <a:pPr lvl="0">
              <a:defRPr cap="none" sz="1800">
                <a:solidFill>
                  <a:srgbClr val="000000"/>
                </a:solidFill>
              </a:defRPr>
            </a:pPr>
            <a:r>
              <a:rPr cap="all" sz="7200">
                <a:solidFill>
                  <a:srgbClr val="535353"/>
                </a:solidFill>
              </a:rPr>
              <a:t>Possible Issues</a:t>
            </a:r>
          </a:p>
        </p:txBody>
      </p:sp>
      <p:sp>
        <p:nvSpPr>
          <p:cNvPr id="54" name="Shape 54"/>
          <p:cNvSpPr/>
          <p:nvPr>
            <p:ph type="body" idx="1"/>
          </p:nvPr>
        </p:nvSpPr>
        <p:spPr>
          <a:prstGeom prst="rect">
            <a:avLst/>
          </a:prstGeom>
        </p:spPr>
        <p:txBody>
          <a:bodyPr/>
          <a:lstStyle/>
          <a:p>
            <a:pPr lvl="0">
              <a:defRPr sz="1800">
                <a:solidFill>
                  <a:srgbClr val="000000"/>
                </a:solidFill>
              </a:defRPr>
            </a:pPr>
            <a:r>
              <a:rPr sz="4600">
                <a:solidFill>
                  <a:srgbClr val="535353"/>
                </a:solidFill>
              </a:rPr>
              <a:t>The biggest issue we face is running water from the school to the irrigation system </a:t>
            </a:r>
            <a:endParaRPr sz="4600">
              <a:solidFill>
                <a:srgbClr val="535353"/>
              </a:solidFill>
            </a:endParaRPr>
          </a:p>
          <a:p>
            <a:pPr lvl="0">
              <a:defRPr sz="1800">
                <a:solidFill>
                  <a:srgbClr val="000000"/>
                </a:solidFill>
              </a:defRPr>
            </a:pPr>
            <a:r>
              <a:rPr sz="4600">
                <a:solidFill>
                  <a:srgbClr val="535353"/>
                </a:solidFill>
              </a:rPr>
              <a:t>Since we didn't have the opportunity to go up onto the roof the measurements are just rough estimates. Also we have to worry about the total weight the roof can hold so we would have to consult a contractor to help figure that out.</a:t>
            </a:r>
          </a:p>
        </p:txBody>
      </p:sp>
    </p:spTree>
  </p:cSld>
  <p:clrMapOvr>
    <a:masterClrMapping/>
  </p:clrMapOvr>
  <p:transition spd="fast" advClick="1">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xfrm>
            <a:off x="1269999" y="640208"/>
            <a:ext cx="10464801" cy="1282701"/>
          </a:xfrm>
          <a:prstGeom prst="rect">
            <a:avLst/>
          </a:prstGeom>
        </p:spPr>
        <p:txBody>
          <a:bodyPr/>
          <a:lstStyle/>
          <a:p>
            <a:pPr lvl="0">
              <a:defRPr cap="none" sz="1800">
                <a:solidFill>
                  <a:srgbClr val="000000"/>
                </a:solidFill>
              </a:defRPr>
            </a:pPr>
            <a:r>
              <a:rPr cap="all" sz="7200">
                <a:solidFill>
                  <a:srgbClr val="535353"/>
                </a:solidFill>
              </a:rPr>
              <a:t>Scale model</a:t>
            </a:r>
          </a:p>
        </p:txBody>
      </p:sp>
      <p:pic>
        <p:nvPicPr>
          <p:cNvPr id="57" name="81F49919-60BA-422F-B1B6-BD77FBDA7CFB-L0-001.jpeg"/>
          <p:cNvPicPr/>
          <p:nvPr/>
        </p:nvPicPr>
        <p:blipFill>
          <a:blip r:embed="rId2">
            <a:extLst/>
          </a:blip>
          <a:stretch>
            <a:fillRect/>
          </a:stretch>
        </p:blipFill>
        <p:spPr>
          <a:xfrm rot="16200000">
            <a:off x="3483021" y="508226"/>
            <a:ext cx="6038758" cy="9700946"/>
          </a:xfrm>
          <a:prstGeom prst="rect">
            <a:avLst/>
          </a:prstGeom>
          <a:ln w="12700">
            <a:miter lim="400000"/>
          </a:ln>
        </p:spPr>
      </p:pic>
    </p:spTree>
  </p:cSld>
  <p:clrMapOvr>
    <a:masterClrMapping/>
  </p:clrMapOvr>
  <p:transition spd="fast" advClick="1">
    <p:pull dir="l"/>
  </p:transition>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